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 showSpecialPlsOnTitleSld="0" firstSlideNum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9" name="Shape 4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0" name="Shape 5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4" name="Shape 6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2" name="Shape 7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8" name="Shape 8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idx="1" type="subTitle"/>
          </p:nvPr>
        </p:nvSpPr>
        <p:spPr>
          <a:xfrm>
            <a:off y="2840053" x="685800"/>
            <a:ext cy="784799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9" name="Shape 9"/>
          <p:cNvSpPr txBox="1"/>
          <p:nvPr>
            <p:ph type="ctrTitle"/>
          </p:nvPr>
        </p:nvSpPr>
        <p:spPr>
          <a:xfrm>
            <a:off y="1583342" x="6858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1"/>
              </a:buClr>
              <a:buSzPct val="100000"/>
              <a:buNone/>
              <a:defRPr sz="1800">
                <a:solidFill>
                  <a:schemeClr val="dk1"/>
                </a:solidFill>
              </a:defRPr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2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gradFill>
          <a:gsLst>
            <a:gs pos="0">
              <a:schemeClr val="lt1"/>
            </a:gs>
            <a:gs pos="30000">
              <a:schemeClr val="lt1"/>
            </a:gs>
            <a:gs pos="100000">
              <a:schemeClr val="lt2"/>
            </a:gs>
          </a:gsLst>
          <a:path path="circle">
            <a:fillToRect t="50%" b="50%" r="50%" l="50%"/>
          </a:path>
          <a:tileRect/>
        </a:gra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SzPct val="100000"/>
              <a:defRPr sz="3000"/>
            </a:lvl1pPr>
            <a:lvl2pPr>
              <a:spcBef>
                <a:spcPts val="480"/>
              </a:spcBef>
              <a:buSzPct val="100000"/>
              <a:defRPr sz="2400"/>
            </a:lvl2pPr>
            <a:lvl3pPr>
              <a:spcBef>
                <a:spcPts val="480"/>
              </a:spcBef>
              <a:buSzPct val="100000"/>
              <a:defRPr sz="2400"/>
            </a:lvl3pPr>
            <a:lvl4pPr>
              <a:spcBef>
                <a:spcPts val="360"/>
              </a:spcBef>
              <a:buSzPct val="100000"/>
              <a:defRPr sz="1800"/>
            </a:lvl4pPr>
            <a:lvl5pPr>
              <a:spcBef>
                <a:spcPts val="360"/>
              </a:spcBef>
              <a:buSzPct val="100000"/>
              <a:defRPr sz="1800"/>
            </a:lvl5pPr>
            <a:lvl6pPr>
              <a:spcBef>
                <a:spcPts val="360"/>
              </a:spcBef>
              <a:buSzPct val="100000"/>
              <a:defRPr sz="1800"/>
            </a:lvl6pPr>
            <a:lvl7pPr>
              <a:spcBef>
                <a:spcPts val="360"/>
              </a:spcBef>
              <a:buSzPct val="100000"/>
              <a:defRPr sz="1800"/>
            </a:lvl7pPr>
            <a:lvl8pPr>
              <a:spcBef>
                <a:spcPts val="360"/>
              </a:spcBef>
              <a:buSzPct val="100000"/>
              <a:defRPr sz="1800"/>
            </a:lvl8pPr>
            <a:lvl9pPr>
              <a:spcBef>
                <a:spcPts val="360"/>
              </a:spcBef>
              <a:buSzPct val="100000"/>
              <a:defRPr sz="18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jpg" Type="http://schemas.openxmlformats.org/officeDocument/2006/relationships/image" Id="rId4"/><Relationship Target="../media/image02.jpg" Type="http://schemas.openxmlformats.org/officeDocument/2006/relationships/image" Id="rId3"/><Relationship Target="../media/image00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jpg" Type="http://schemas.openxmlformats.org/officeDocument/2006/relationships/image" Id="rId3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jp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3.jpg" Type="http://schemas.openxmlformats.org/officeDocument/2006/relationships/image" Id="rId4"/><Relationship Target="../media/image05.jp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jpg" Type="http://schemas.openxmlformats.org/officeDocument/2006/relationships/image" Id="rId4"/><Relationship Target="../media/image08.jp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jpg" Type="http://schemas.openxmlformats.org/officeDocument/2006/relationships/image" Id="rId4"/><Relationship Target="../media/image06.jp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jpg" Type="http://schemas.openxmlformats.org/officeDocument/2006/relationships/image" Id="rId4"/><Relationship Target="../media/image09.jp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3.jpg" Type="http://schemas.openxmlformats.org/officeDocument/2006/relationships/image" Id="rId4"/><Relationship Target="../media/image14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Un día en la Vida de Beyoncé</a:t>
            </a:r>
          </a:p>
        </p:txBody>
      </p:sp>
      <p:sp>
        <p:nvSpPr>
          <p:cNvPr id="24" name="Shape 24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By Claire L.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n"/>
              <a:t>La mañana...</a:t>
            </a:r>
          </a:p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y="1200150" x="457200"/>
            <a:ext cy="6203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las ocho y treinta en la mañana, Beyoncé se despierta y entra la ducha. En la ducha, Beyoncé se afeita las piernas.</a:t>
            </a:r>
          </a:p>
        </p:txBody>
      </p:sp>
      <p:pic>
        <p:nvPicPr>
          <p:cNvPr id="31" name="Shape 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820550" x="6023117"/>
            <a:ext cy="3186173" cx="22567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559600" x="3270962"/>
            <a:ext cy="1590201" cx="2138749"/>
          </a:xfrm>
          <a:prstGeom prst="rect">
            <a:avLst/>
          </a:prstGeom>
          <a:noFill/>
          <a:ln>
            <a:noFill/>
          </a:ln>
        </p:spPr>
      </p:pic>
      <p:pic>
        <p:nvPicPr>
          <p:cNvPr id="33" name="Shape 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177300" x="457200"/>
            <a:ext cy="2829424" cx="2536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restart="never" dur="indefinite" nodeType="tmRoot">
          <p:childTnLst>
            <p:seq nextAc="seek" concurrent="1">
              <p:cTn id="2" dur="indefinite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presetID="10" fill="hold" presetSubtype="0" presetClass="entr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8" name="Shape 3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La ducha...</a:t>
            </a:r>
          </a:p>
        </p:txBody>
      </p:sp>
      <p:sp>
        <p:nvSpPr>
          <p:cNvPr id="39" name="Shape 39"/>
          <p:cNvSpPr txBox="1"/>
          <p:nvPr>
            <p:ph idx="1" type="body"/>
          </p:nvPr>
        </p:nvSpPr>
        <p:spPr>
          <a:xfrm>
            <a:off y="1200150" x="457200"/>
            <a:ext cy="521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la ducha, Beyoncé se afeita las piernas y se baña oler bien.</a:t>
            </a:r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88475" x="552750"/>
            <a:ext cy="2698300" cx="6609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Después la ducha...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200150" x="457200"/>
            <a:ext cy="5655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Ella sale de la ducha y pone la ropa. Después, ella se desayuna. </a:t>
            </a:r>
          </a:p>
        </p:txBody>
      </p:sp>
      <p:pic>
        <p:nvPicPr>
          <p:cNvPr id="47" name="Shape 4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02412" x="2162062"/>
            <a:ext cy="2944499" cx="481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1" name="Shape 5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2" name="Shape 52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Amigos de Beyoncé</a:t>
            </a:r>
          </a:p>
        </p:txBody>
      </p:sp>
      <p:sp>
        <p:nvSpPr>
          <p:cNvPr id="53" name="Shape 53"/>
          <p:cNvSpPr txBox="1"/>
          <p:nvPr>
            <p:ph idx="1" type="body"/>
          </p:nvPr>
        </p:nvSpPr>
        <p:spPr>
          <a:xfrm>
            <a:off y="1200150" x="457200"/>
            <a:ext cy="642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Entonces, ve a sus amigos. Ella come el almuerzo con sus amigos. A ella, le gusta a sus amigos muchos.</a:t>
            </a:r>
            <a:r>
              <a:rPr sz="14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</a:p>
        </p:txBody>
      </p:sp>
      <p:pic>
        <p:nvPicPr>
          <p:cNvPr id="54" name="Shape 5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101596" x="4452575"/>
            <a:ext cy="2858975" cx="3414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Shape 5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166587" x="1195800"/>
            <a:ext cy="1819275" cx="1905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Vamos a la playa</a:t>
            </a:r>
          </a:p>
        </p:txBody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1063375" x="457200"/>
            <a:ext cy="45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Después, ella quiere ir a la playa. A la playa, ella practica surf. Ella siempre le gusta hacer surf. Ella tiene una canción sobre surf.  </a:t>
            </a:r>
          </a:p>
        </p:txBody>
      </p:sp>
      <p:pic>
        <p:nvPicPr>
          <p:cNvPr id="62" name="Shape 6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994075" x="3754158"/>
            <a:ext cy="3113700" cx="41515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6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994075" x="509350"/>
            <a:ext cy="3028851" cx="2286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Concierto de Beyoncé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1111275" x="457200"/>
            <a:ext cy="8073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En la noche, Beyoncé se prepara para su concierto. En su concierto, ella canta durante horas y horas.</a:t>
            </a:r>
          </a:p>
        </p:txBody>
      </p:sp>
      <p:pic>
        <p:nvPicPr>
          <p:cNvPr id="70" name="Shape 7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1734900" x="5154275"/>
            <a:ext cy="3312024" cx="2792249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Shape 7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279299" x="710699"/>
            <a:ext cy="2223225" cx="39495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y="302828" x="277425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b="0">
              <a:solidFill>
                <a:srgbClr val="21212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rPr lang="en"/>
              <a:t>Beyoncé se cae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1310025" x="387275"/>
            <a:ext cy="957000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Más tarde, ella se cae del escenario! Ella no se herce, pero ella tiene miedo. 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99650" x="5328200"/>
            <a:ext cy="2785724" cx="2785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1951600" x="1517750"/>
            <a:ext cy="3081824" cx="2338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En la noche...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0"/>
              </a:lnSpc>
              <a:spcBef>
                <a:spcPts val="0"/>
              </a:spcBef>
              <a:buNone/>
            </a:pPr>
            <a:r>
              <a:rPr sz="2200" lang="en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Después de su concierto, ella va a su casa. Cuando ella está en casa, ella se acosta.</a:t>
            </a:r>
          </a:p>
          <a:p>
            <a:pPr rtl="0" lvl="0">
              <a:lnSpc>
                <a:spcPct val="0"/>
              </a:lnSpc>
              <a:spcBef>
                <a:spcPts val="0"/>
              </a:spcBef>
              <a:buNone/>
            </a:pPr>
            <a:r>
              <a:t/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lnSpc>
                <a:spcPct val="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22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rtl="0" lvl="0">
              <a:lnSpc>
                <a:spcPct val="0"/>
              </a:lnSpc>
              <a:spcBef>
                <a:spcPts val="0"/>
              </a:spcBef>
              <a:buClr>
                <a:schemeClr val="dk1"/>
              </a:buClr>
              <a:buFont typeface="Arial"/>
              <a:buNone/>
            </a:pPr>
            <a:r>
              <a:t/>
            </a:r>
            <a:endParaRPr sz="100">
              <a:solidFill>
                <a:srgbClr val="212121"/>
              </a:solidFill>
            </a:endParaRPr>
          </a:p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2083725" x="3948075"/>
            <a:ext cy="2627874" cx="5086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323973" x="285150"/>
            <a:ext cy="2387625" cx="31333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light-gradien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