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5" name="Shape 3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http://en.wikipedia.org/wiki/Barranquilla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4"/><Relationship Target="http://en.wikipedia.org/wiki/Joe_Manganiello" Type="http://schemas.openxmlformats.org/officeDocument/2006/relationships/hyperlink" TargetMode="External" Id="rId3"/><Relationship Target="../media/image04.jp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4"/><Relationship Target="../media/image07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Sofía Vergara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Claire Larson </a:t>
            </a:r>
          </a:p>
        </p:txBody>
      </p:sp>
      <p:pic>
        <p:nvPicPr>
          <p:cNvPr id="42" name="Shape 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94524" x="5384503"/>
            <a:ext cy="3274125" cx="260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Las Preguntas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¿En qué ciudad nació?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¿Qué papel jugaba en </a:t>
            </a:r>
            <a:r>
              <a:rPr sz="2400" lang="en" i="1"/>
              <a:t>Modern Family?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¿En qué otras programas de televisión estaba ella?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¿Quién era su primer marido?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¿Cuántos niños tiene ella?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¿Qué estudiaba en la universidad?</a:t>
            </a:r>
          </a:p>
          <a:p>
            <a:pPr rtl="0" lvl="0" indent="-3810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sz="2400" lang="en"/>
              <a:t>¿Para cuántos premios era ella nominado y cuántos ganó?</a:t>
            </a: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Introduccíon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Sofía Vergara nació en</a:t>
            </a:r>
            <a:r>
              <a:rPr sz="2400" lang="en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Barranquilla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Colombia el 10 de julio, 1972. Ella tiene cinco hermanos y hermanas. Sofía fue a un escuela privada. Vergara estudió odontología a la Universidad en Colombia. 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11750" x="3601500"/>
            <a:ext cy="2531750" cx="194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Primeros Años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2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Entonces, salió trabajar como un modelo y un actriz. Cuando tenía veinte años, Sofía se mudó a Bogotá, Colombia, donde era un modela de pasarela.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45425" x="5276050"/>
            <a:ext cy="3005300" cx="228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413737" x="652225"/>
            <a:ext cy="2512124" cx="363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Primeros años la segunda parte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Era una co host de un programa de televisión que se llamaba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Fuera de Serie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Después, ella  se volvió una estrella invitada en muchos programas populares de televisión americana.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733225" x="2730825"/>
            <a:ext cy="2252724" cx="323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Vida Personal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 primero esposo era Joe Gonzalez. Ella tenía un hijo con Joe, entonces se divorciaron en 1993. </a:t>
            </a:r>
          </a:p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Sofía se casó a </a:t>
            </a:r>
            <a:r>
              <a:rPr sz="2400" lang="en">
                <a:solidFill>
                  <a:srgbClr val="25252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Joe Manganiello</a:t>
            </a: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 el día de la Navidad, 2014. Después, Sofía anunció que había vuelto un ciudadano americano.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002425" x="5653401"/>
            <a:ext cy="1971274" cx="265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918850" x="885225"/>
            <a:ext cy="2054849" cx="1427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prism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Contribucíon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5523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Sus últimos programas de televisión y películas incluyen </a:t>
            </a:r>
            <a:r>
              <a:rPr sz="2400" lang="en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Saturday Night Live, Modern Family, Fading Gigolo, Chef, and Wild Card.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Fue nominada a 28 premios, incluyendo Golden Globes y Emmy Awards, y ganó 5 premios.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46575" x="6511799"/>
            <a:ext cy="3632849" cx="258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3849450" x="3934300"/>
            <a:ext cy="1124250" cx="199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Famosa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Sofía es única por que ella es de Colombia y también es famosa en los Estados Unidos.  </a:t>
            </a:r>
          </a:p>
          <a:p>
            <a:pPr rt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indent="0" marL="0">
              <a:lnSpc>
                <a:spcPct val="115000"/>
              </a:lnSpc>
              <a:spcBef>
                <a:spcPts val="0"/>
              </a:spcBef>
              <a:buNone/>
            </a:pPr>
            <a:r>
              <a:rPr sz="2400" lang="en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era nombrada una de la cincuenta mujeres más bonitas, por la revista Forbes. 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99824" x="3659387"/>
            <a:ext cy="2064149" cx="182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>
        <p14:flip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 foto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51125" x="1981687"/>
            <a:ext cy="2694700" cx="4792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>
            <p:ph idx="1" type="body"/>
          </p:nvPr>
        </p:nvSpPr>
        <p:spPr>
          <a:xfrm>
            <a:off y="1199275" x="-837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¿Qué está haciendo Sofía en esta foto? 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¿Que ella está mirando?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¿De que hablan?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